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9" d="100"/>
          <a:sy n="29" d="100"/>
        </p:scale>
        <p:origin x="-629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Fifth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Fifth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Fifth Grade Figure 19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Fifth Grade Figure 19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establish purposes for reading selected texts based upon own or others` desired outcome to enhance comprehension. [5.F19A]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ask literal, interpretive, evaluative, and universal questions of text.[5.F19B]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505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monitor and adjust comprehension (e.g., using background knowledge, creating sensory images, rereading a portion aloud, generating questions).[5.F19C]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169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make inferences about text and use textual evidence to support understanding. [5.F19D]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592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summarize and paraphrase texts in ways that maintain meaning and logical order within a text and across texts.[5.F19E]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791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make connections (e.g., thematic links, author analysis) between and across multiple texts of various genres and provide textual evidence.[5.F19F]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Fifth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46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160</Words>
  <Application>Microsoft Office PowerPoint</Application>
  <PresentationFormat>On-screen Show (4:3)</PresentationFormat>
  <Paragraphs>19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5</cp:revision>
  <dcterms:created xsi:type="dcterms:W3CDTF">2014-10-20T16:17:28Z</dcterms:created>
  <dcterms:modified xsi:type="dcterms:W3CDTF">2014-11-14T19:32:36Z</dcterms:modified>
</cp:coreProperties>
</file>